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49_BD4E5F42.xml" ContentType="application/vnd.ms-powerpoint.comment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7" r:id="rId2"/>
    <p:sldId id="298" r:id="rId3"/>
    <p:sldId id="329" r:id="rId4"/>
    <p:sldId id="312" r:id="rId5"/>
    <p:sldId id="330" r:id="rId6"/>
    <p:sldId id="331" r:id="rId7"/>
    <p:sldId id="332" r:id="rId8"/>
    <p:sldId id="333" r:id="rId9"/>
    <p:sldId id="334" r:id="rId10"/>
    <p:sldId id="315" r:id="rId11"/>
    <p:sldId id="335" r:id="rId12"/>
    <p:sldId id="336" r:id="rId13"/>
    <p:sldId id="337" r:id="rId14"/>
    <p:sldId id="338" r:id="rId15"/>
    <p:sldId id="346" r:id="rId16"/>
    <p:sldId id="318" r:id="rId17"/>
    <p:sldId id="340" r:id="rId18"/>
    <p:sldId id="341" r:id="rId19"/>
    <p:sldId id="342" r:id="rId20"/>
    <p:sldId id="343" r:id="rId21"/>
    <p:sldId id="344" r:id="rId22"/>
    <p:sldId id="345" r:id="rId23"/>
    <p:sldId id="359" r:id="rId24"/>
    <p:sldId id="347" r:id="rId25"/>
    <p:sldId id="349" r:id="rId26"/>
    <p:sldId id="350" r:id="rId27"/>
    <p:sldId id="351" r:id="rId28"/>
    <p:sldId id="320" r:id="rId29"/>
    <p:sldId id="352" r:id="rId30"/>
    <p:sldId id="353" r:id="rId31"/>
    <p:sldId id="356" r:id="rId32"/>
    <p:sldId id="3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5054FC-2383-999D-7D4D-5176617CAAA6}" name="Douglas Henderson" initials="DH" userId="1b5265fb1a9f209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 Henderson" initials="DH" lastIdx="1" clrIdx="0">
    <p:extLst>
      <p:ext uri="{19B8F6BF-5375-455C-9EA6-DF929625EA0E}">
        <p15:presenceInfo xmlns:p15="http://schemas.microsoft.com/office/powerpoint/2012/main" userId="1b5265fb1a9f20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80" d="100"/>
          <a:sy n="80" d="100"/>
        </p:scale>
        <p:origin x="37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49_BD4E5F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8D0CADB-2578-4237-8B87-3EE4705E5A7B}" authorId="{AA5054FC-2383-999D-7D4D-5176617CAAA6}" created="2021-11-11T09:49:01.0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76030018" sldId="329"/>
      <ac:picMk id="3" creationId="{EC52039C-46E2-432B-858D-8F65E4F42A21}"/>
    </ac:deMkLst>
    <p188:txBody>
      <a:bodyPr/>
      <a:lstStyle/>
      <a:p>
        <a:r>
          <a:rPr lang="en-GB"/>
          <a:t>Arundel in the time of Covid  2021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76BD8-A891-4E32-A26E-360154DC91B2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91B4A-A156-48CE-81F1-23DE27C5D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80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91B4A-A156-48CE-81F1-23DE27C5D9E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340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91B4A-A156-48CE-81F1-23DE27C5D9E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07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18D19-81C1-4EFE-AB8D-9FCCDE0BE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44844-DE99-491B-9EEB-9C31558CB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92299-21EE-4876-A6B5-748E1AC0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DAB36-0718-4A5E-BF79-652B5B3D0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8663F-CA0F-4324-843C-4543B55C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9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96B7-E252-494C-B739-046A7397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579D97-0AE0-481B-861C-BC425BBB8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DE397-7F19-4BD6-B6AD-E9F3173FB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55EA5-CC77-41AA-9804-98965A58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5EB96-4B09-4D8A-901A-3FD9FFF7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5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82B33-5083-4E58-8D9C-F137BB928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9421F-8D09-44F3-922E-4CA48D0D8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7A520-F5D8-4ECF-8427-3BD14BC7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53EBA-A5AB-4354-B9C8-0ADDD7D2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C7A41-9B18-4496-85BF-CF2E5362B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99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FD900-2168-4FD1-BEAB-F4ABCCBD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8B96-1B65-4F4B-A7F5-CA7DAFBB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DB9CA-7A75-401E-8322-51E408C89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E546C-DB01-4C73-87F4-AD31B7FF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5E14-7458-44FA-AFEB-24C14BD5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4C965-B072-4AF7-9B2E-F14490CF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EBA69-00F7-4A7C-91DA-884BADED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A3966-D78A-4A81-B876-6D393CC8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2C9D9-D431-4539-928C-C9CD6FDC4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7C36C-00F3-49A3-9F0D-B251CBC6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021C9-3ACF-4191-9202-5740E5AF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AC024-D301-45A8-BAC4-89612422E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FBFCA-AC03-426D-94A7-1E0AAD3A8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4FF26-FFB7-4B60-9378-DBD6B749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E1654-77E4-4826-880A-5CD441B1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DE77C-CC4A-41C8-BDDC-5F324D44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4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A1C87-3972-4404-BE68-79F86AE8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D1C23-AFC2-4C7E-B571-0B636C290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36555-5B34-42AA-99A1-78C586DC7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91D67-75A1-43C9-ACFA-59854FED6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995DA-9CF6-427C-91D5-EBEF96D2F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E0ACBE-345D-48F3-839F-849B368B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B12EF5-028E-43C7-BBEE-AB6D75E9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60316-A73F-47C4-B291-B1236F4F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A839-7D7F-430A-93B2-06536BBC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58B0C-2AEA-4328-82F1-F3B61FB2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AF98E-EFAE-4634-A464-173915764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63BC2-A626-42F4-A9BD-FCF26F6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B5236-CCDC-4403-A856-AC3CC7B5B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20ADC6-B588-45B2-8B7C-62430747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C966E-56C9-4916-940B-8213EB9D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1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0F3A-E3AB-47B7-9E27-A16D7C25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5CC3-C1F5-477D-8E32-C0ECAF86D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88880-ECEF-4ABC-9430-D447A0DC0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894B0-4B17-42DA-BEAF-B166764A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C0EBB-1BF6-4CF6-A8EB-8FB04EDF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2E779-C69A-4F98-B9D4-94D714FA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6391-EB53-48ED-8B91-8D62A3DD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E68DB-550B-4839-A159-085ADC2D8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D20D7-348C-400D-A6C3-42052E9AF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6D39A-40C1-42D5-90EA-6554FB4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609E4-4D39-42D9-8205-2ABADAAB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ECA1D-753E-4C85-ABDC-03AAEEA1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5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B59AB-4345-4F80-A63C-F49F17D6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B3FB-DB5E-4612-8AC1-AE8E62B94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411D9-2C50-45CE-BCD5-9C7A304BD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5CB73-8D23-4ADB-B109-4F9A606A3473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7F3BD-27D6-4546-A350-F89DC5256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D570D-C0F3-4249-A5EF-658DD3797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2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9_BD4E5F4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Sunday June 27</a:t>
            </a:r>
            <a:r>
              <a:rPr lang="en-GB" sz="5400" baseline="30000" dirty="0">
                <a:latin typeface="Bernard MT Condensed" panose="02050806060905020404" pitchFamily="18" charset="0"/>
              </a:rPr>
              <a:t>th</a:t>
            </a:r>
            <a:r>
              <a:rPr lang="en-GB" sz="5400" dirty="0">
                <a:latin typeface="Bernard MT Condensed" panose="02050806060905020404" pitchFamily="18" charset="0"/>
              </a:rPr>
              <a:t> 2021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 cricket ground</a:t>
            </a:r>
          </a:p>
        </p:txBody>
      </p:sp>
    </p:spTree>
    <p:extLst>
      <p:ext uri="{BB962C8B-B14F-4D97-AF65-F5344CB8AC3E}">
        <p14:creationId xmlns:p14="http://schemas.microsoft.com/office/powerpoint/2010/main" val="22799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second semi-final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Malvern v Tonbridge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Malvern in green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Tonbridge in blue</a:t>
            </a:r>
          </a:p>
        </p:txBody>
      </p:sp>
    </p:spTree>
    <p:extLst>
      <p:ext uri="{BB962C8B-B14F-4D97-AF65-F5344CB8AC3E}">
        <p14:creationId xmlns:p14="http://schemas.microsoft.com/office/powerpoint/2010/main" val="6847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cricket&#10;&#10;Description automatically generated with low confidence">
            <a:extLst>
              <a:ext uri="{FF2B5EF4-FFF2-40B4-BE49-F238E27FC236}">
                <a16:creationId xmlns:a16="http://schemas.microsoft.com/office/drawing/2014/main" id="{5DCAE495-8719-49D8-88A7-9E0919DE1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76" y="0"/>
            <a:ext cx="107265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176C7B-AB7E-45D4-A170-88105232C22F}"/>
              </a:ext>
            </a:extLst>
          </p:cNvPr>
          <p:cNvSpPr txBox="1"/>
          <p:nvPr/>
        </p:nvSpPr>
        <p:spPr>
          <a:xfrm>
            <a:off x="801858" y="548530"/>
            <a:ext cx="10902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Josh Dickenson, the Malvern captain who made 6</a:t>
            </a:r>
          </a:p>
        </p:txBody>
      </p:sp>
    </p:spTree>
    <p:extLst>
      <p:ext uri="{BB962C8B-B14F-4D97-AF65-F5344CB8AC3E}">
        <p14:creationId xmlns:p14="http://schemas.microsoft.com/office/powerpoint/2010/main" val="135140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ree, outdoor, person&#10;&#10;Description automatically generated">
            <a:extLst>
              <a:ext uri="{FF2B5EF4-FFF2-40B4-BE49-F238E27FC236}">
                <a16:creationId xmlns:a16="http://schemas.microsoft.com/office/drawing/2014/main" id="{2759D1AC-2E09-4ED7-A009-D6943D2E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9" y="0"/>
            <a:ext cx="102852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E9B87-A6A0-40FC-9844-AADE5318746E}"/>
              </a:ext>
            </a:extLst>
          </p:cNvPr>
          <p:cNvSpPr txBox="1"/>
          <p:nvPr/>
        </p:nvSpPr>
        <p:spPr>
          <a:xfrm>
            <a:off x="3414932" y="445199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Josh Dickenson (Malvern captain) batting and Tom Geffen (Tonbridge captain) wicket-keeper</a:t>
            </a:r>
          </a:p>
        </p:txBody>
      </p:sp>
    </p:spTree>
    <p:extLst>
      <p:ext uri="{BB962C8B-B14F-4D97-AF65-F5344CB8AC3E}">
        <p14:creationId xmlns:p14="http://schemas.microsoft.com/office/powerpoint/2010/main" val="251954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cricket&#10;&#10;Description automatically generated">
            <a:extLst>
              <a:ext uri="{FF2B5EF4-FFF2-40B4-BE49-F238E27FC236}">
                <a16:creationId xmlns:a16="http://schemas.microsoft.com/office/drawing/2014/main" id="{4A3754A1-29F9-45AD-9F89-780D09B66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4" y="0"/>
            <a:ext cx="104014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9920C2-13A4-449E-AA39-82A86D7DB98A}"/>
              </a:ext>
            </a:extLst>
          </p:cNvPr>
          <p:cNvSpPr txBox="1"/>
          <p:nvPr/>
        </p:nvSpPr>
        <p:spPr>
          <a:xfrm>
            <a:off x="998806" y="203871"/>
            <a:ext cx="103256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>
                <a:solidFill>
                  <a:schemeClr val="bg1"/>
                </a:solidFill>
              </a:rPr>
              <a:t>Ollie Sykes is run out 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8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person, athletic game&#10;&#10;Description automatically generated">
            <a:extLst>
              <a:ext uri="{FF2B5EF4-FFF2-40B4-BE49-F238E27FC236}">
                <a16:creationId xmlns:a16="http://schemas.microsoft.com/office/drawing/2014/main" id="{841AF538-8E04-4E9A-BB47-8C2076C6F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54" y="0"/>
            <a:ext cx="101461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E0425C-786D-4F5F-A8DB-3076AB0985EA}"/>
              </a:ext>
            </a:extLst>
          </p:cNvPr>
          <p:cNvSpPr txBox="1"/>
          <p:nvPr/>
        </p:nvSpPr>
        <p:spPr>
          <a:xfrm>
            <a:off x="1093763" y="232006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Sam Hadfield reverse sweeps during his 55</a:t>
            </a:r>
          </a:p>
        </p:txBody>
      </p:sp>
    </p:spTree>
    <p:extLst>
      <p:ext uri="{BB962C8B-B14F-4D97-AF65-F5344CB8AC3E}">
        <p14:creationId xmlns:p14="http://schemas.microsoft.com/office/powerpoint/2010/main" val="18180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cricket&#10;&#10;Description automatically generated with medium confidence">
            <a:extLst>
              <a:ext uri="{FF2B5EF4-FFF2-40B4-BE49-F238E27FC236}">
                <a16:creationId xmlns:a16="http://schemas.microsoft.com/office/drawing/2014/main" id="{64C26B7E-0B3C-4EDF-8991-FC6991333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8" y="0"/>
            <a:ext cx="97223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FF8AF-2D2E-4498-AF01-C9C9DF5945FC}"/>
              </a:ext>
            </a:extLst>
          </p:cNvPr>
          <p:cNvSpPr txBox="1"/>
          <p:nvPr/>
        </p:nvSpPr>
        <p:spPr>
          <a:xfrm>
            <a:off x="1262575" y="400819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Joe Baldwin lbw Josh Baker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Malvern v King’s Taunton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Malvern in green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King’s in black and red</a:t>
            </a:r>
          </a:p>
        </p:txBody>
      </p:sp>
    </p:spTree>
    <p:extLst>
      <p:ext uri="{BB962C8B-B14F-4D97-AF65-F5344CB8AC3E}">
        <p14:creationId xmlns:p14="http://schemas.microsoft.com/office/powerpoint/2010/main" val="399916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baseball&#10;&#10;Description automatically generated with medium confidence">
            <a:extLst>
              <a:ext uri="{FF2B5EF4-FFF2-40B4-BE49-F238E27FC236}">
                <a16:creationId xmlns:a16="http://schemas.microsoft.com/office/drawing/2014/main" id="{A2467632-8AEB-419F-988B-E3F0014A1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22" y="0"/>
            <a:ext cx="97223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6BCA68-675B-4747-B83A-96B200B60F66}"/>
              </a:ext>
            </a:extLst>
          </p:cNvPr>
          <p:cNvSpPr txBox="1"/>
          <p:nvPr/>
        </p:nvSpPr>
        <p:spPr>
          <a:xfrm>
            <a:off x="1139483" y="147600"/>
            <a:ext cx="3573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Oliver Cox who made 12 hits Henry </a:t>
            </a:r>
            <a:r>
              <a:rPr lang="en-GB" dirty="0" err="1">
                <a:solidFill>
                  <a:schemeClr val="bg1"/>
                </a:solidFill>
              </a:rPr>
              <a:t>Smeed</a:t>
            </a:r>
            <a:r>
              <a:rPr lang="en-GB" dirty="0">
                <a:solidFill>
                  <a:schemeClr val="bg1"/>
                </a:solidFill>
              </a:rPr>
              <a:t> to the boundary</a:t>
            </a:r>
          </a:p>
        </p:txBody>
      </p:sp>
    </p:spTree>
    <p:extLst>
      <p:ext uri="{BB962C8B-B14F-4D97-AF65-F5344CB8AC3E}">
        <p14:creationId xmlns:p14="http://schemas.microsoft.com/office/powerpoint/2010/main" val="3391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baseball&#10;&#10;Description automatically generated with medium confidence">
            <a:extLst>
              <a:ext uri="{FF2B5EF4-FFF2-40B4-BE49-F238E27FC236}">
                <a16:creationId xmlns:a16="http://schemas.microsoft.com/office/drawing/2014/main" id="{9453B8AD-6572-48BA-9015-80F2847CE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22" y="0"/>
            <a:ext cx="63865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D7635-AED4-4F59-B4F3-EC78142BDD5A}"/>
              </a:ext>
            </a:extLst>
          </p:cNvPr>
          <p:cNvSpPr txBox="1"/>
          <p:nvPr/>
        </p:nvSpPr>
        <p:spPr>
          <a:xfrm>
            <a:off x="2926080" y="274209"/>
            <a:ext cx="6386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Rehaan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Edavalath</a:t>
            </a:r>
            <a:r>
              <a:rPr lang="en-GB" dirty="0">
                <a:solidFill>
                  <a:schemeClr val="bg1"/>
                </a:solidFill>
              </a:rPr>
              <a:t> edges a ball past James </a:t>
            </a:r>
            <a:r>
              <a:rPr lang="en-GB" dirty="0" err="1">
                <a:solidFill>
                  <a:schemeClr val="bg1"/>
                </a:solidFill>
              </a:rPr>
              <a:t>Rew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port, athletic game&#10;&#10;Description automatically generated">
            <a:extLst>
              <a:ext uri="{FF2B5EF4-FFF2-40B4-BE49-F238E27FC236}">
                <a16:creationId xmlns:a16="http://schemas.microsoft.com/office/drawing/2014/main" id="{223EA40F-F7BA-4252-8452-3AC15BF3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97" y="0"/>
            <a:ext cx="88745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C0416-1C81-4096-ACC2-1EA19CC4CE41}"/>
              </a:ext>
            </a:extLst>
          </p:cNvPr>
          <p:cNvSpPr txBox="1"/>
          <p:nvPr/>
        </p:nvSpPr>
        <p:spPr>
          <a:xfrm>
            <a:off x="5243732" y="232006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Tom Boorman, Malvern’s top scorer (62) batting</a:t>
            </a:r>
          </a:p>
        </p:txBody>
      </p:sp>
    </p:spTree>
    <p:extLst>
      <p:ext uri="{BB962C8B-B14F-4D97-AF65-F5344CB8AC3E}">
        <p14:creationId xmlns:p14="http://schemas.microsoft.com/office/powerpoint/2010/main" val="2178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42649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person, athletic game&#10;&#10;Description automatically generated">
            <a:extLst>
              <a:ext uri="{FF2B5EF4-FFF2-40B4-BE49-F238E27FC236}">
                <a16:creationId xmlns:a16="http://schemas.microsoft.com/office/drawing/2014/main" id="{004FE2DD-0B04-4BA2-8048-1F6B1B107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3" y="0"/>
            <a:ext cx="108879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6A6D21-7D2C-4CD4-AB74-4A3AA031740E}"/>
              </a:ext>
            </a:extLst>
          </p:cNvPr>
          <p:cNvSpPr txBox="1"/>
          <p:nvPr/>
        </p:nvSpPr>
        <p:spPr>
          <a:xfrm>
            <a:off x="801858" y="682172"/>
            <a:ext cx="2757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Josh Baker bowled by Charlie </a:t>
            </a:r>
            <a:r>
              <a:rPr lang="en-GB" dirty="0" err="1">
                <a:solidFill>
                  <a:schemeClr val="bg1"/>
                </a:solidFill>
              </a:rPr>
              <a:t>Sharland</a:t>
            </a:r>
            <a:r>
              <a:rPr lang="en-GB" dirty="0">
                <a:solidFill>
                  <a:schemeClr val="bg1"/>
                </a:solidFill>
              </a:rPr>
              <a:t> for 7</a:t>
            </a:r>
          </a:p>
        </p:txBody>
      </p:sp>
    </p:spTree>
    <p:extLst>
      <p:ext uri="{BB962C8B-B14F-4D97-AF65-F5344CB8AC3E}">
        <p14:creationId xmlns:p14="http://schemas.microsoft.com/office/powerpoint/2010/main" val="44879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EDB2C05D-EA57-4ACB-A122-1E69DB18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16" y="0"/>
            <a:ext cx="102852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CD6027-0D78-4496-A055-1BD12B9D0F05}"/>
              </a:ext>
            </a:extLst>
          </p:cNvPr>
          <p:cNvSpPr txBox="1"/>
          <p:nvPr/>
        </p:nvSpPr>
        <p:spPr>
          <a:xfrm>
            <a:off x="942534" y="358616"/>
            <a:ext cx="10213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George Thomas drives during his 18</a:t>
            </a:r>
          </a:p>
        </p:txBody>
      </p:sp>
    </p:spTree>
    <p:extLst>
      <p:ext uri="{BB962C8B-B14F-4D97-AF65-F5344CB8AC3E}">
        <p14:creationId xmlns:p14="http://schemas.microsoft.com/office/powerpoint/2010/main" val="29096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playing baseball&#10;&#10;Description automatically generated with low confidence">
            <a:extLst>
              <a:ext uri="{FF2B5EF4-FFF2-40B4-BE49-F238E27FC236}">
                <a16:creationId xmlns:a16="http://schemas.microsoft.com/office/drawing/2014/main" id="{FBD413AC-EC5D-459F-8144-352CDA36B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1" y="0"/>
            <a:ext cx="1014104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85E2C-04EB-4ACD-BBAA-EDBBFC76DA1E}"/>
              </a:ext>
            </a:extLst>
          </p:cNvPr>
          <p:cNvSpPr txBox="1"/>
          <p:nvPr/>
        </p:nvSpPr>
        <p:spPr>
          <a:xfrm>
            <a:off x="858129" y="0"/>
            <a:ext cx="10086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Henry </a:t>
            </a:r>
            <a:r>
              <a:rPr lang="en-GB" dirty="0" err="1">
                <a:solidFill>
                  <a:schemeClr val="bg1"/>
                </a:solidFill>
              </a:rPr>
              <a:t>Smeed</a:t>
            </a:r>
            <a:r>
              <a:rPr lang="en-GB" dirty="0">
                <a:solidFill>
                  <a:schemeClr val="bg1"/>
                </a:solidFill>
              </a:rPr>
              <a:t> cuts during his 45</a:t>
            </a:r>
          </a:p>
        </p:txBody>
      </p:sp>
    </p:spTree>
    <p:extLst>
      <p:ext uri="{BB962C8B-B14F-4D97-AF65-F5344CB8AC3E}">
        <p14:creationId xmlns:p14="http://schemas.microsoft.com/office/powerpoint/2010/main" val="33861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cricket&#10;&#10;Description automatically generated with low confidence">
            <a:extLst>
              <a:ext uri="{FF2B5EF4-FFF2-40B4-BE49-F238E27FC236}">
                <a16:creationId xmlns:a16="http://schemas.microsoft.com/office/drawing/2014/main" id="{73F00BA1-4EC7-4844-BF76-902590CE3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10" y="0"/>
            <a:ext cx="102852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54D11F-F145-4481-8FB0-E77ADFBAB77F}"/>
              </a:ext>
            </a:extLst>
          </p:cNvPr>
          <p:cNvSpPr txBox="1"/>
          <p:nvPr/>
        </p:nvSpPr>
        <p:spPr>
          <a:xfrm>
            <a:off x="844062" y="414887"/>
            <a:ext cx="1029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George Thomas is bowled by Josh Dickenson for 18</a:t>
            </a:r>
          </a:p>
        </p:txBody>
      </p:sp>
    </p:spTree>
    <p:extLst>
      <p:ext uri="{BB962C8B-B14F-4D97-AF65-F5344CB8AC3E}">
        <p14:creationId xmlns:p14="http://schemas.microsoft.com/office/powerpoint/2010/main" val="2378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eball player swings a bat&#10;&#10;Description automatically generated with low confidence">
            <a:extLst>
              <a:ext uri="{FF2B5EF4-FFF2-40B4-BE49-F238E27FC236}">
                <a16:creationId xmlns:a16="http://schemas.microsoft.com/office/drawing/2014/main" id="{522FAFC7-AA0D-49B9-860E-5FA7C1135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8" y="371856"/>
            <a:ext cx="9000744" cy="6114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338739-CBB5-493A-B818-9C48967192EE}"/>
              </a:ext>
            </a:extLst>
          </p:cNvPr>
          <p:cNvSpPr txBox="1"/>
          <p:nvPr/>
        </p:nvSpPr>
        <p:spPr>
          <a:xfrm>
            <a:off x="1659988" y="923502"/>
            <a:ext cx="8989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King’s captain Taylor </a:t>
            </a:r>
            <a:r>
              <a:rPr lang="en-GB" dirty="0" err="1">
                <a:solidFill>
                  <a:schemeClr val="bg1"/>
                </a:solidFill>
              </a:rPr>
              <a:t>Ingham</a:t>
            </a:r>
            <a:r>
              <a:rPr lang="en-GB" dirty="0">
                <a:solidFill>
                  <a:schemeClr val="bg1"/>
                </a:solidFill>
              </a:rPr>
              <a:t> Hill offers a stumping chance as the rain begins</a:t>
            </a:r>
          </a:p>
        </p:txBody>
      </p:sp>
    </p:spTree>
    <p:extLst>
      <p:ext uri="{BB962C8B-B14F-4D97-AF65-F5344CB8AC3E}">
        <p14:creationId xmlns:p14="http://schemas.microsoft.com/office/powerpoint/2010/main" val="75952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baseball&#10;&#10;Description automatically generated with medium confidence">
            <a:extLst>
              <a:ext uri="{FF2B5EF4-FFF2-40B4-BE49-F238E27FC236}">
                <a16:creationId xmlns:a16="http://schemas.microsoft.com/office/drawing/2014/main" id="{37D270AC-62FE-4216-87D3-4CFCE1C6C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2" y="0"/>
            <a:ext cx="110725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F48F2-0573-41FD-9E92-93D1BE1B722C}"/>
              </a:ext>
            </a:extLst>
          </p:cNvPr>
          <p:cNvSpPr txBox="1"/>
          <p:nvPr/>
        </p:nvSpPr>
        <p:spPr>
          <a:xfrm>
            <a:off x="3559128" y="1014941"/>
            <a:ext cx="4670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Taylor </a:t>
            </a:r>
            <a:r>
              <a:rPr lang="en-GB" dirty="0" err="1">
                <a:solidFill>
                  <a:schemeClr val="bg1"/>
                </a:solidFill>
              </a:rPr>
              <a:t>Ingham</a:t>
            </a:r>
            <a:r>
              <a:rPr lang="en-GB" dirty="0">
                <a:solidFill>
                  <a:schemeClr val="bg1"/>
                </a:solidFill>
              </a:rPr>
              <a:t>-Hill, King’s captain is run out for 18; his conduct resulted in a five run penalty</a:t>
            </a:r>
          </a:p>
        </p:txBody>
      </p:sp>
    </p:spTree>
    <p:extLst>
      <p:ext uri="{BB962C8B-B14F-4D97-AF65-F5344CB8AC3E}">
        <p14:creationId xmlns:p14="http://schemas.microsoft.com/office/powerpoint/2010/main" val="39947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baseball&#10;&#10;Description automatically generated with medium confidence">
            <a:extLst>
              <a:ext uri="{FF2B5EF4-FFF2-40B4-BE49-F238E27FC236}">
                <a16:creationId xmlns:a16="http://schemas.microsoft.com/office/drawing/2014/main" id="{A4634FF0-4060-424D-A363-802A7B77E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3" y="0"/>
            <a:ext cx="975514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D978F-9631-4943-841A-376C907226BC}"/>
              </a:ext>
            </a:extLst>
          </p:cNvPr>
          <p:cNvSpPr txBox="1"/>
          <p:nvPr/>
        </p:nvSpPr>
        <p:spPr>
          <a:xfrm>
            <a:off x="1631853" y="780647"/>
            <a:ext cx="897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Taylor </a:t>
            </a:r>
            <a:r>
              <a:rPr lang="en-GB" dirty="0" err="1">
                <a:solidFill>
                  <a:schemeClr val="bg1"/>
                </a:solidFill>
              </a:rPr>
              <a:t>Ingham</a:t>
            </a:r>
            <a:r>
              <a:rPr lang="en-GB" dirty="0">
                <a:solidFill>
                  <a:schemeClr val="bg1"/>
                </a:solidFill>
              </a:rPr>
              <a:t>-Hill is given run out for 18</a:t>
            </a:r>
          </a:p>
        </p:txBody>
      </p:sp>
    </p:spTree>
    <p:extLst>
      <p:ext uri="{BB962C8B-B14F-4D97-AF65-F5344CB8AC3E}">
        <p14:creationId xmlns:p14="http://schemas.microsoft.com/office/powerpoint/2010/main" val="41509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field&#10;&#10;Description automatically generated with medium confidence">
            <a:extLst>
              <a:ext uri="{FF2B5EF4-FFF2-40B4-BE49-F238E27FC236}">
                <a16:creationId xmlns:a16="http://schemas.microsoft.com/office/drawing/2014/main" id="{FF0990B6-ED01-4E93-A022-82A5FCCC3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00" y="0"/>
            <a:ext cx="97130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33E60-737D-4020-9E46-A52B6775886A}"/>
              </a:ext>
            </a:extLst>
          </p:cNvPr>
          <p:cNvSpPr txBox="1"/>
          <p:nvPr/>
        </p:nvSpPr>
        <p:spPr>
          <a:xfrm>
            <a:off x="1167618" y="597767"/>
            <a:ext cx="9805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Malvern win, in pouring light rain</a:t>
            </a:r>
          </a:p>
        </p:txBody>
      </p:sp>
    </p:spTree>
    <p:extLst>
      <p:ext uri="{BB962C8B-B14F-4D97-AF65-F5344CB8AC3E}">
        <p14:creationId xmlns:p14="http://schemas.microsoft.com/office/powerpoint/2010/main" val="10777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by 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Andy </a:t>
            </a:r>
            <a:r>
              <a:rPr lang="en-GB" sz="4000" dirty="0" err="1">
                <a:latin typeface="Bernard MT Condensed" panose="02050806060905020404" pitchFamily="18" charset="0"/>
              </a:rPr>
              <a:t>Whittall</a:t>
            </a: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Chairman, Schools Cricket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Former Test and One-day player for Zimbabwe</a:t>
            </a:r>
          </a:p>
        </p:txBody>
      </p:sp>
    </p:spTree>
    <p:extLst>
      <p:ext uri="{BB962C8B-B14F-4D97-AF65-F5344CB8AC3E}">
        <p14:creationId xmlns:p14="http://schemas.microsoft.com/office/powerpoint/2010/main" val="12242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green shirts&#10;&#10;Description automatically generated with medium confidence">
            <a:extLst>
              <a:ext uri="{FF2B5EF4-FFF2-40B4-BE49-F238E27FC236}">
                <a16:creationId xmlns:a16="http://schemas.microsoft.com/office/drawing/2014/main" id="{AABC95EC-02E5-438E-9464-8C875C95E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3" y="0"/>
            <a:ext cx="10412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02BCEB-A0AE-476E-B133-845738B9D5BD}"/>
              </a:ext>
            </a:extLst>
          </p:cNvPr>
          <p:cNvSpPr txBox="1"/>
          <p:nvPr/>
        </p:nvSpPr>
        <p:spPr>
          <a:xfrm>
            <a:off x="1839351" y="94242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Malvern team who retained their Trophy pose in the rain</a:t>
            </a:r>
          </a:p>
        </p:txBody>
      </p:sp>
    </p:spTree>
    <p:extLst>
      <p:ext uri="{BB962C8B-B14F-4D97-AF65-F5344CB8AC3E}">
        <p14:creationId xmlns:p14="http://schemas.microsoft.com/office/powerpoint/2010/main" val="201758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undel in the time of Covid 2021&#10;&#10;&#10;&#10;Description automatically generated with low confidence">
            <a:extLst>
              <a:ext uri="{FF2B5EF4-FFF2-40B4-BE49-F238E27FC236}">
                <a16:creationId xmlns:a16="http://schemas.microsoft.com/office/drawing/2014/main" id="{EC52039C-46E2-432B-858D-8F65E4F42A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71" y="0"/>
            <a:ext cx="102852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A72B6-17E8-47D8-8599-1315CD4BB540}"/>
              </a:ext>
            </a:extLst>
          </p:cNvPr>
          <p:cNvSpPr txBox="1"/>
          <p:nvPr/>
        </p:nvSpPr>
        <p:spPr>
          <a:xfrm>
            <a:off x="7431314" y="8294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Arundel in the time of Covid 2021</a:t>
            </a:r>
          </a:p>
        </p:txBody>
      </p:sp>
    </p:spTree>
    <p:extLst>
      <p:ext uri="{BB962C8B-B14F-4D97-AF65-F5344CB8AC3E}">
        <p14:creationId xmlns:p14="http://schemas.microsoft.com/office/powerpoint/2010/main" val="31760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t an event&#10;&#10;Description automatically generated with medium confidence">
            <a:extLst>
              <a:ext uri="{FF2B5EF4-FFF2-40B4-BE49-F238E27FC236}">
                <a16:creationId xmlns:a16="http://schemas.microsoft.com/office/drawing/2014/main" id="{6EE04CB7-1DFA-4176-A7D4-F0A5A926C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422" y="0"/>
            <a:ext cx="13614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306F6E-97A3-433F-A2CA-0BBDA0B9F4A7}"/>
              </a:ext>
            </a:extLst>
          </p:cNvPr>
          <p:cNvSpPr txBox="1"/>
          <p:nvPr/>
        </p:nvSpPr>
        <p:spPr>
          <a:xfrm>
            <a:off x="6523892" y="20872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presentation to winners Malvern (right) 2021</a:t>
            </a:r>
          </a:p>
        </p:txBody>
      </p:sp>
    </p:spTree>
    <p:extLst>
      <p:ext uri="{BB962C8B-B14F-4D97-AF65-F5344CB8AC3E}">
        <p14:creationId xmlns:p14="http://schemas.microsoft.com/office/powerpoint/2010/main" val="34249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person, outdoor, sky&#10;&#10;Description automatically generated">
            <a:extLst>
              <a:ext uri="{FF2B5EF4-FFF2-40B4-BE49-F238E27FC236}">
                <a16:creationId xmlns:a16="http://schemas.microsoft.com/office/drawing/2014/main" id="{F4B2016F-54E8-4275-811F-57413E754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10" y="0"/>
            <a:ext cx="102852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5B1485-4241-4F76-AE3D-468A1F3C9182}"/>
              </a:ext>
            </a:extLst>
          </p:cNvPr>
          <p:cNvSpPr txBox="1"/>
          <p:nvPr/>
        </p:nvSpPr>
        <p:spPr>
          <a:xfrm>
            <a:off x="4107767" y="473336"/>
            <a:ext cx="7047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Malvern captain Josh Dickenson receives the Trophy from Andy </a:t>
            </a:r>
            <a:r>
              <a:rPr lang="en-GB" dirty="0" err="1"/>
              <a:t>Whittall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1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D24D8-5059-4E7D-B654-46D5666D0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2"/>
            <a:ext cx="9294055" cy="3196419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Malvern win the National Schools T20 final for the second successive time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F03E3-BCC1-4C91-B88C-64BB067AE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8067" y="4699318"/>
            <a:ext cx="9144000" cy="1655762"/>
          </a:xfrm>
        </p:spPr>
        <p:txBody>
          <a:bodyPr>
            <a:normAutofit/>
          </a:bodyPr>
          <a:lstStyle/>
          <a:p>
            <a:r>
              <a:rPr lang="en-GB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0294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first semi-final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v King’s Taunton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in brown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King’s in black and red</a:t>
            </a:r>
          </a:p>
        </p:txBody>
      </p:sp>
    </p:spTree>
    <p:extLst>
      <p:ext uri="{BB962C8B-B14F-4D97-AF65-F5344CB8AC3E}">
        <p14:creationId xmlns:p14="http://schemas.microsoft.com/office/powerpoint/2010/main" val="40785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baseball&#10;&#10;Description automatically generated with medium confidence">
            <a:extLst>
              <a:ext uri="{FF2B5EF4-FFF2-40B4-BE49-F238E27FC236}">
                <a16:creationId xmlns:a16="http://schemas.microsoft.com/office/drawing/2014/main" id="{BA9B40E8-A51A-406D-8AB5-D6945EBDC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0" y="0"/>
            <a:ext cx="1028525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302654-5C66-405F-B213-C0AA282F8529}"/>
              </a:ext>
            </a:extLst>
          </p:cNvPr>
          <p:cNvSpPr txBox="1"/>
          <p:nvPr/>
        </p:nvSpPr>
        <p:spPr>
          <a:xfrm>
            <a:off x="1026942" y="471157"/>
            <a:ext cx="10213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Evan Williams bowled by 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Henry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Smeed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GB" dirty="0">
                <a:solidFill>
                  <a:schemeClr val="bg1"/>
                </a:solidFill>
              </a:rPr>
              <a:t>first over</a:t>
            </a:r>
          </a:p>
        </p:txBody>
      </p:sp>
    </p:spTree>
    <p:extLst>
      <p:ext uri="{BB962C8B-B14F-4D97-AF65-F5344CB8AC3E}">
        <p14:creationId xmlns:p14="http://schemas.microsoft.com/office/powerpoint/2010/main" val="21400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baseball&#10;&#10;Description automatically generated with medium confidence">
            <a:extLst>
              <a:ext uri="{FF2B5EF4-FFF2-40B4-BE49-F238E27FC236}">
                <a16:creationId xmlns:a16="http://schemas.microsoft.com/office/drawing/2014/main" id="{47836677-E2FC-4B71-BA15-413C4916A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73" y="0"/>
            <a:ext cx="1028525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64868-72A2-48BB-A381-053F2B473CA4}"/>
              </a:ext>
            </a:extLst>
          </p:cNvPr>
          <p:cNvSpPr txBox="1"/>
          <p:nvPr/>
        </p:nvSpPr>
        <p:spPr>
          <a:xfrm>
            <a:off x="914400" y="288277"/>
            <a:ext cx="1026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George Barnes, Sedbergh, bowled by Henry </a:t>
            </a:r>
            <a:r>
              <a:rPr lang="en-GB" dirty="0" err="1">
                <a:solidFill>
                  <a:schemeClr val="bg1"/>
                </a:solidFill>
              </a:rPr>
              <a:t>Smeed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baseball&#10;&#10;Description automatically generated with medium confidence">
            <a:extLst>
              <a:ext uri="{FF2B5EF4-FFF2-40B4-BE49-F238E27FC236}">
                <a16:creationId xmlns:a16="http://schemas.microsoft.com/office/drawing/2014/main" id="{168FE132-1BD5-4DD7-A7FF-BE9569F66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22" y="0"/>
            <a:ext cx="102229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39EC06-269B-4429-88DB-C896A66FE4F4}"/>
              </a:ext>
            </a:extLst>
          </p:cNvPr>
          <p:cNvSpPr txBox="1"/>
          <p:nvPr/>
        </p:nvSpPr>
        <p:spPr>
          <a:xfrm>
            <a:off x="4090181" y="34454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Ben Wright bowled by Sonny Baker</a:t>
            </a:r>
          </a:p>
        </p:txBody>
      </p:sp>
    </p:spTree>
    <p:extLst>
      <p:ext uri="{BB962C8B-B14F-4D97-AF65-F5344CB8AC3E}">
        <p14:creationId xmlns:p14="http://schemas.microsoft.com/office/powerpoint/2010/main" val="29907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cricket&#10;&#10;Description automatically generated with medium confidence">
            <a:extLst>
              <a:ext uri="{FF2B5EF4-FFF2-40B4-BE49-F238E27FC236}">
                <a16:creationId xmlns:a16="http://schemas.microsoft.com/office/drawing/2014/main" id="{843ACD5F-5A6F-4989-8F9A-9C1BFF757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2153"/>
            <a:ext cx="12069163" cy="7610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A81A3-4656-4656-A2D3-CC0AC44CF8B7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Taylor </a:t>
            </a:r>
            <a:r>
              <a:rPr lang="en-GB" dirty="0" err="1">
                <a:solidFill>
                  <a:schemeClr val="bg1"/>
                </a:solidFill>
              </a:rPr>
              <a:t>Ingham</a:t>
            </a:r>
            <a:r>
              <a:rPr lang="en-GB" dirty="0">
                <a:solidFill>
                  <a:schemeClr val="bg1"/>
                </a:solidFill>
              </a:rPr>
              <a:t>-Hill hits Sedbergh’s Ben Wright during his 10</a:t>
            </a:r>
          </a:p>
        </p:txBody>
      </p:sp>
    </p:spTree>
    <p:extLst>
      <p:ext uri="{BB962C8B-B14F-4D97-AF65-F5344CB8AC3E}">
        <p14:creationId xmlns:p14="http://schemas.microsoft.com/office/powerpoint/2010/main" val="33457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tree, grass&#10;&#10;Description automatically generated">
            <a:extLst>
              <a:ext uri="{FF2B5EF4-FFF2-40B4-BE49-F238E27FC236}">
                <a16:creationId xmlns:a16="http://schemas.microsoft.com/office/drawing/2014/main" id="{319C90FB-EC8B-4D4F-A628-5565914B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36" y="0"/>
            <a:ext cx="74019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EA9FC-A45C-4A95-AC2B-441D2E4495E8}"/>
              </a:ext>
            </a:extLst>
          </p:cNvPr>
          <p:cNvSpPr txBox="1"/>
          <p:nvPr/>
        </p:nvSpPr>
        <p:spPr>
          <a:xfrm>
            <a:off x="2461846" y="196948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George Thomas (King’s) drives Evan Williams (Sedbergh)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2761</TotalTime>
  <Words>326</Words>
  <Application>Microsoft Office PowerPoint</Application>
  <PresentationFormat>Widescreen</PresentationFormat>
  <Paragraphs>65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Bernard MT Condensed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The first semi-final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second semi-final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presentation</vt:lpstr>
      <vt:lpstr>PowerPoint Presentation</vt:lpstr>
      <vt:lpstr>PowerPoint Presentation</vt:lpstr>
      <vt:lpstr>PowerPoint Presentation</vt:lpstr>
      <vt:lpstr>Malvern win the National Schools T20 final for the second successive time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Henderson</dc:creator>
  <cp:lastModifiedBy>Douglas Henderson</cp:lastModifiedBy>
  <cp:revision>71</cp:revision>
  <dcterms:created xsi:type="dcterms:W3CDTF">2019-07-08T10:40:13Z</dcterms:created>
  <dcterms:modified xsi:type="dcterms:W3CDTF">2021-11-12T09:52:45Z</dcterms:modified>
</cp:coreProperties>
</file>